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C497-4037-4662-B5A4-7F122F61C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130E4-632C-4487-A4F3-260B5A45E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25DC-ED57-4E43-8A08-DA9A0BB0D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DDF5D-3A58-4B34-8A1F-28AC074E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6B27F-038A-4BB9-8E5C-571E1A82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0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6BF9-D21D-4228-94E9-1A67923D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BDA62-CB64-4696-8C29-DB4ACDC4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D7F2-44DF-42B9-A28E-F9CBC739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EA9D4-8F51-42C9-BF61-79BB528C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75FFE-4B01-4EF3-9C6C-6A2DB299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2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977A3-F56D-4199-9160-B5A784647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05A9F-C344-4B66-8763-A9227B30E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B02E7-9ED5-41FC-867E-2E87C5E1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866DF-42A4-434F-BA45-0D124ED3E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8232-9649-4DD2-9191-DBF898ED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8E7F-F384-46E1-A686-830EAE50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AFCF0-60C5-4C17-A709-3A0D7C08B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5E1E4-87A0-4A0D-A34E-6A751BB0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89291-85F8-438C-80D7-881A3EBA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677FB-447E-4548-A4D2-76937E9D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7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992C0-3A35-4F42-B29F-6D0E3289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F58DF-AA8A-4DA6-B31A-CC9031D18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AF55D-24A9-4491-8AAF-0F2ACC85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152CF-87A2-4121-96CD-6641B5F7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B7CB4-9C9C-4417-B179-7B8EA7B9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5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7315-184D-4D4A-BA9A-E0D020BF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3DAA8-20CD-46E3-A8D4-12695FDEB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AA29E-B583-4377-8BA5-EB139043C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76648-010E-4501-9172-87D1B953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87117-9B9E-4F86-8BF9-6D9A96DD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39297-69C2-4569-824D-1885BD3A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6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35B7-87EF-4161-A945-4D7C15E0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9CD4E-60F7-43F3-95C1-1CC428318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EFBC5-0EA6-4B8E-82A6-872ACCD5A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DFD86-1E83-46E1-B1B6-02C4B184A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24F0A6-31D3-4882-B962-72802FCDA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9F6F68-C917-492C-827C-C83E99C3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599CD-FF4B-4F55-9F0D-6D0DCF8D4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BD4C3-ABF3-46D7-9D76-17F3DC50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A399-4066-45B4-A04E-7E0484CC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31DA9-F76C-46B8-A490-27A243E2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01D6A-4895-4807-817F-64BF95BF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DA2A5-1334-4584-98CC-2916F88B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21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884F0-D1C2-4A91-934B-968E6C5E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CB85C-7419-4060-BB2D-BD72D130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1B77-E613-4449-8CEC-B931128E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3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8E1C-2091-47C6-95EA-280CAA0D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D4AD-63CD-41EC-AC53-5729352D2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ADAC7-AFF5-4B02-A905-EE08AF788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DF875-F135-4E7F-891A-AB15FE7F0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A8139-04E4-439F-965F-1E4927B2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39B6A-D32B-45AB-BE08-2C6DCF7A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7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B37A4-EBDE-43DE-A982-EE7E19D5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2BD2F-E3EF-41D1-A821-8F482A5B7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7FC1B-F857-45B8-B1C0-46B55DD6D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84F3E-CA9E-483C-92A4-17B763B1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6E20A-7A0B-4F73-B613-6D5CBD90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4216B-3DC7-42C0-9FFE-F4D7AC60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07D4D-DFAD-4319-B05E-2AE8E323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4DD8-AB01-439D-8782-359F75DC4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75508-8861-4D27-970C-525E75922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FBF8-2C70-47B3-8E07-9D9940E091A9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88745-23DF-412D-89D0-7C6CB972B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F7C65-20C9-41A9-B288-312C1C65A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F1948-AAF7-4E0E-BE87-440548354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5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BDBDCD-9C35-4B13-A807-A7111B4EC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6" r="50000" b="50000"/>
          <a:stretch/>
        </p:blipFill>
        <p:spPr>
          <a:xfrm>
            <a:off x="4573557" y="1905000"/>
            <a:ext cx="3044890" cy="3048000"/>
          </a:xfrm>
          <a:prstGeom prst="rect">
            <a:avLst/>
          </a:prstGeom>
        </p:spPr>
      </p:pic>
      <p:pic>
        <p:nvPicPr>
          <p:cNvPr id="7" name="Picture 6" descr="A picture containing person, outdoor, sky&#10;&#10;Description automatically generated">
            <a:extLst>
              <a:ext uri="{FF2B5EF4-FFF2-40B4-BE49-F238E27FC236}">
                <a16:creationId xmlns:a16="http://schemas.microsoft.com/office/drawing/2014/main" id="{FD52541E-5916-4237-A150-DA3BE74B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0" t="26552" r="28256" b="52623"/>
          <a:stretch/>
        </p:blipFill>
        <p:spPr>
          <a:xfrm>
            <a:off x="7883797" y="1905004"/>
            <a:ext cx="3044890" cy="3048001"/>
          </a:xfrm>
          <a:prstGeom prst="rect">
            <a:avLst/>
          </a:prstGeom>
        </p:spPr>
      </p:pic>
      <p:pic>
        <p:nvPicPr>
          <p:cNvPr id="9" name="Picture 8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B125F27-AFFE-4C0B-BD5F-B37C8E42B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7" t="27276" r="29530" b="54175"/>
          <a:stretch/>
        </p:blipFill>
        <p:spPr>
          <a:xfrm>
            <a:off x="1263315" y="1905000"/>
            <a:ext cx="3044891" cy="304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C41D1-4CCA-4CB0-B47B-F78B4F2E3022}"/>
              </a:ext>
            </a:extLst>
          </p:cNvPr>
          <p:cNvSpPr txBox="1"/>
          <p:nvPr/>
        </p:nvSpPr>
        <p:spPr>
          <a:xfrm>
            <a:off x="1621035" y="1535668"/>
            <a:ext cx="234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Bicubic Low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537F0-34C0-4810-A28F-F40F2A4A4B34}"/>
              </a:ext>
            </a:extLst>
          </p:cNvPr>
          <p:cNvSpPr txBox="1"/>
          <p:nvPr/>
        </p:nvSpPr>
        <p:spPr>
          <a:xfrm>
            <a:off x="5382502" y="153566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GANs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8D280-89AC-430A-8BFA-60DE18E89597}"/>
              </a:ext>
            </a:extLst>
          </p:cNvPr>
          <p:cNvSpPr txBox="1"/>
          <p:nvPr/>
        </p:nvSpPr>
        <p:spPr>
          <a:xfrm>
            <a:off x="7912740" y="1535668"/>
            <a:ext cx="297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Resolution Ground Truth</a:t>
            </a:r>
          </a:p>
        </p:txBody>
      </p:sp>
    </p:spTree>
    <p:extLst>
      <p:ext uri="{BB962C8B-B14F-4D97-AF65-F5344CB8AC3E}">
        <p14:creationId xmlns:p14="http://schemas.microsoft.com/office/powerpoint/2010/main" val="249736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523C8E1-AEC5-48E8-B632-D643E601C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5000"/>
          <a:stretch/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  <p:pic>
        <p:nvPicPr>
          <p:cNvPr id="7" name="Picture 6" descr="A tall building with many windows&#10;&#10;Description automatically generated with medium confidence">
            <a:extLst>
              <a:ext uri="{FF2B5EF4-FFF2-40B4-BE49-F238E27FC236}">
                <a16:creationId xmlns:a16="http://schemas.microsoft.com/office/drawing/2014/main" id="{C2638E04-5E24-4FE8-8DB6-99E6B0CD2C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0" t="63357" r="1669" b="6107"/>
          <a:stretch/>
        </p:blipFill>
        <p:spPr>
          <a:xfrm>
            <a:off x="7928102" y="1905000"/>
            <a:ext cx="3048000" cy="3048000"/>
          </a:xfrm>
          <a:prstGeom prst="rect">
            <a:avLst/>
          </a:prstGeom>
        </p:spPr>
      </p:pic>
      <p:pic>
        <p:nvPicPr>
          <p:cNvPr id="9" name="Picture 8" descr="A picture containing building, apartment building&#10;&#10;Description automatically generated">
            <a:extLst>
              <a:ext uri="{FF2B5EF4-FFF2-40B4-BE49-F238E27FC236}">
                <a16:creationId xmlns:a16="http://schemas.microsoft.com/office/drawing/2014/main" id="{013DC594-AF54-43E1-BFD9-62CBEB0D6A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0" t="63357" r="1667" b="6107"/>
          <a:stretch/>
        </p:blipFill>
        <p:spPr>
          <a:xfrm>
            <a:off x="1215898" y="1905000"/>
            <a:ext cx="3048001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3D9EF-73AB-4B25-A143-5B98E618B3C1}"/>
              </a:ext>
            </a:extLst>
          </p:cNvPr>
          <p:cNvSpPr txBox="1"/>
          <p:nvPr/>
        </p:nvSpPr>
        <p:spPr>
          <a:xfrm>
            <a:off x="1621035" y="1535668"/>
            <a:ext cx="234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Bicubic Low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3CD71-B5D6-43FC-8DFA-C3C41C92E241}"/>
              </a:ext>
            </a:extLst>
          </p:cNvPr>
          <p:cNvSpPr txBox="1"/>
          <p:nvPr/>
        </p:nvSpPr>
        <p:spPr>
          <a:xfrm>
            <a:off x="5382502" y="153566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GANs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0CEB87-81D3-41B7-8AD5-C9A0AB5169AA}"/>
              </a:ext>
            </a:extLst>
          </p:cNvPr>
          <p:cNvSpPr txBox="1"/>
          <p:nvPr/>
        </p:nvSpPr>
        <p:spPr>
          <a:xfrm>
            <a:off x="7912740" y="1535668"/>
            <a:ext cx="297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Resolution Ground Truth</a:t>
            </a:r>
          </a:p>
        </p:txBody>
      </p:sp>
    </p:spTree>
    <p:extLst>
      <p:ext uri="{BB962C8B-B14F-4D97-AF65-F5344CB8AC3E}">
        <p14:creationId xmlns:p14="http://schemas.microsoft.com/office/powerpoint/2010/main" val="174386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4AD34-5B84-4249-812C-8269DD750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8" t="50000"/>
          <a:stretch/>
        </p:blipFill>
        <p:spPr>
          <a:xfrm>
            <a:off x="4576765" y="1905000"/>
            <a:ext cx="3038475" cy="3048000"/>
          </a:xfrm>
          <a:prstGeom prst="rect">
            <a:avLst/>
          </a:prstGeom>
        </p:spPr>
      </p:pic>
      <p:pic>
        <p:nvPicPr>
          <p:cNvPr id="7" name="Picture 6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6B9A1E77-0A44-4724-9994-89DD877059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5" t="36569" r="18386" b="36569"/>
          <a:stretch/>
        </p:blipFill>
        <p:spPr>
          <a:xfrm flipH="1">
            <a:off x="7881439" y="1905000"/>
            <a:ext cx="3038478" cy="3048000"/>
          </a:xfrm>
          <a:prstGeom prst="rect">
            <a:avLst/>
          </a:prstGeom>
        </p:spPr>
      </p:pic>
      <p:pic>
        <p:nvPicPr>
          <p:cNvPr id="9" name="Picture 8" descr="A picture containing outdoor, tree, sky, transport&#10;&#10;Description automatically generated">
            <a:extLst>
              <a:ext uri="{FF2B5EF4-FFF2-40B4-BE49-F238E27FC236}">
                <a16:creationId xmlns:a16="http://schemas.microsoft.com/office/drawing/2014/main" id="{9FE3016B-854C-4A39-9450-A6DAE124ED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5" t="36569" r="18385" b="36569"/>
          <a:stretch/>
        </p:blipFill>
        <p:spPr>
          <a:xfrm flipH="1">
            <a:off x="1272083" y="1905000"/>
            <a:ext cx="3038477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4D0E09-0CB3-4267-B1E4-9A6B9E8FA220}"/>
              </a:ext>
            </a:extLst>
          </p:cNvPr>
          <p:cNvSpPr txBox="1"/>
          <p:nvPr/>
        </p:nvSpPr>
        <p:spPr>
          <a:xfrm>
            <a:off x="1621035" y="1535668"/>
            <a:ext cx="234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Bicubic Low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7E097-B853-416A-ACF3-7B709BDE4D7C}"/>
              </a:ext>
            </a:extLst>
          </p:cNvPr>
          <p:cNvSpPr txBox="1"/>
          <p:nvPr/>
        </p:nvSpPr>
        <p:spPr>
          <a:xfrm>
            <a:off x="5382502" y="153566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GANs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3B7B4-734C-4718-8E9B-CB845E22333B}"/>
              </a:ext>
            </a:extLst>
          </p:cNvPr>
          <p:cNvSpPr txBox="1"/>
          <p:nvPr/>
        </p:nvSpPr>
        <p:spPr>
          <a:xfrm>
            <a:off x="7912740" y="1535668"/>
            <a:ext cx="297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Resolution Ground Truth</a:t>
            </a:r>
          </a:p>
        </p:txBody>
      </p:sp>
    </p:spTree>
    <p:extLst>
      <p:ext uri="{BB962C8B-B14F-4D97-AF65-F5344CB8AC3E}">
        <p14:creationId xmlns:p14="http://schemas.microsoft.com/office/powerpoint/2010/main" val="2434374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B5BE96-9703-4AA6-A7C0-D7C5129D8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50000" b="50000"/>
          <a:stretch/>
        </p:blipFill>
        <p:spPr>
          <a:xfrm>
            <a:off x="6800846" y="1905000"/>
            <a:ext cx="3048000" cy="304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5EF3D7A-7697-4B0A-B35A-4B908FD35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0" t="50000"/>
          <a:stretch/>
        </p:blipFill>
        <p:spPr>
          <a:xfrm>
            <a:off x="2343159" y="1913025"/>
            <a:ext cx="3048001" cy="304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73C49C-58E1-4FFB-A970-A1FB1ED7B852}"/>
              </a:ext>
            </a:extLst>
          </p:cNvPr>
          <p:cNvSpPr txBox="1"/>
          <p:nvPr/>
        </p:nvSpPr>
        <p:spPr>
          <a:xfrm>
            <a:off x="5066455" y="1419727"/>
            <a:ext cx="205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Epoch 10</a:t>
            </a:r>
          </a:p>
        </p:txBody>
      </p:sp>
    </p:spTree>
    <p:extLst>
      <p:ext uri="{BB962C8B-B14F-4D97-AF65-F5344CB8AC3E}">
        <p14:creationId xmlns:p14="http://schemas.microsoft.com/office/powerpoint/2010/main" val="110029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45CAE6E-D7FA-4656-A9D4-CFE968B9C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0" b="50000"/>
          <a:stretch/>
        </p:blipFill>
        <p:spPr>
          <a:xfrm>
            <a:off x="6815386" y="1905000"/>
            <a:ext cx="3048002" cy="3048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D6657B4-85DC-4A23-A409-4E9EF7D42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000" b="50000"/>
          <a:stretch/>
        </p:blipFill>
        <p:spPr>
          <a:xfrm>
            <a:off x="2328614" y="1905000"/>
            <a:ext cx="3048002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B167A-218A-4994-94D1-53F958D3D473}"/>
              </a:ext>
            </a:extLst>
          </p:cNvPr>
          <p:cNvSpPr txBox="1"/>
          <p:nvPr/>
        </p:nvSpPr>
        <p:spPr>
          <a:xfrm>
            <a:off x="5066455" y="1419727"/>
            <a:ext cx="205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Epoch 20</a:t>
            </a:r>
          </a:p>
        </p:txBody>
      </p:sp>
    </p:spTree>
    <p:extLst>
      <p:ext uri="{BB962C8B-B14F-4D97-AF65-F5344CB8AC3E}">
        <p14:creationId xmlns:p14="http://schemas.microsoft.com/office/powerpoint/2010/main" val="38268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400FDC-0CA0-476F-AA95-51B64C328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5077"/>
          <a:stretch/>
        </p:blipFill>
        <p:spPr>
          <a:xfrm>
            <a:off x="2420397" y="1905000"/>
            <a:ext cx="3038669" cy="304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0C97F1A-A8BD-4BE9-9D8F-5EA623D03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7" b="50000"/>
          <a:stretch/>
        </p:blipFill>
        <p:spPr>
          <a:xfrm>
            <a:off x="6732939" y="1905000"/>
            <a:ext cx="3038669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BB443-2AA8-4F97-82CD-89316844C5FB}"/>
              </a:ext>
            </a:extLst>
          </p:cNvPr>
          <p:cNvSpPr txBox="1"/>
          <p:nvPr/>
        </p:nvSpPr>
        <p:spPr>
          <a:xfrm>
            <a:off x="5066455" y="1419727"/>
            <a:ext cx="205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Epoch 40</a:t>
            </a:r>
          </a:p>
        </p:txBody>
      </p:sp>
    </p:spTree>
    <p:extLst>
      <p:ext uri="{BB962C8B-B14F-4D97-AF65-F5344CB8AC3E}">
        <p14:creationId xmlns:p14="http://schemas.microsoft.com/office/powerpoint/2010/main" val="221144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36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Ho</dc:creator>
  <cp:lastModifiedBy>Brian Ho</cp:lastModifiedBy>
  <cp:revision>4</cp:revision>
  <dcterms:created xsi:type="dcterms:W3CDTF">2021-05-11T20:44:33Z</dcterms:created>
  <dcterms:modified xsi:type="dcterms:W3CDTF">2021-05-11T21:17:30Z</dcterms:modified>
</cp:coreProperties>
</file>